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1" r:id="rId2"/>
    <p:sldId id="268" r:id="rId3"/>
    <p:sldId id="269" r:id="rId4"/>
    <p:sldId id="270" r:id="rId5"/>
    <p:sldId id="271" r:id="rId6"/>
  </p:sldIdLst>
  <p:sldSz cx="9144000" cy="6858000" type="screen4x3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15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208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-3384" y="-114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7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DFC41-D39C-491C-9B03-32B9DD0B8ED5}" type="datetimeFigureOut">
              <a:rPr lang="ko-KR" altLang="en-US" smtClean="0"/>
              <a:t>2025-12-18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2181"/>
            <a:ext cx="2945659" cy="4976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2181"/>
            <a:ext cx="2945659" cy="4976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775ED9-AB0D-45D3-86D8-67C5D9850E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5120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0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0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7456D-C466-4154-9156-35FC5754E883}" type="datetimeFigureOut">
              <a:rPr lang="ko-KR" altLang="en-US" smtClean="0"/>
              <a:t>2025-12-18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6906"/>
            <a:ext cx="5438140" cy="446890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2181"/>
            <a:ext cx="2945659" cy="4960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2181"/>
            <a:ext cx="2945659" cy="4960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E4B49-DCD0-421C-902A-4252FCBE79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216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211312" y="2788920"/>
            <a:ext cx="932688" cy="100584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0" y="2130552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2496312" y="0"/>
            <a:ext cx="1709928" cy="235915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788920" cy="235915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624" y="3118104"/>
            <a:ext cx="7781544" cy="1470025"/>
          </a:xfrm>
        </p:spPr>
        <p:txBody>
          <a:bodyPr vert="horz" lIns="91440" tIns="45720" rIns="91440" bIns="45720" rtlCol="0" anchor="t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59152"/>
            <a:ext cx="8211312" cy="68580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3044952"/>
            <a:ext cx="4690872" cy="740664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Rectangle 6"/>
          <p:cNvSpPr/>
          <p:nvPr/>
        </p:nvSpPr>
        <p:spPr bwMode="gray">
          <a:xfrm>
            <a:off x="8211312" y="2788920"/>
            <a:ext cx="932688" cy="100584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0" y="2130552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2496312" y="0"/>
            <a:ext cx="1709928" cy="235915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788920" cy="267004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3813048"/>
            <a:ext cx="7772400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27632"/>
            <a:ext cx="4040188" cy="6397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8600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645025" y="1627632"/>
            <a:ext cx="4041775" cy="6397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8600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501384"/>
            <a:ext cx="9144000" cy="356616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 bwMode="gray">
          <a:xfrm>
            <a:off x="0" y="0"/>
            <a:ext cx="9144000" cy="301752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0" y="0"/>
            <a:ext cx="2432304" cy="530352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1426464" y="0"/>
            <a:ext cx="1572768" cy="43891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gray">
          <a:xfrm>
            <a:off x="0" y="6501384"/>
            <a:ext cx="9144000" cy="356616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 bwMode="gray">
          <a:xfrm>
            <a:off x="0" y="0"/>
            <a:ext cx="9144000" cy="301752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0" y="0"/>
            <a:ext cx="301752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 bwMode="gray">
          <a:xfrm>
            <a:off x="0" y="0"/>
            <a:ext cx="2432304" cy="530352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 bwMode="gray">
          <a:xfrm>
            <a:off x="1426464" y="0"/>
            <a:ext cx="1572768" cy="43891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 bwMode="gray">
          <a:xfrm>
            <a:off x="8842248" y="0"/>
            <a:ext cx="301752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48640"/>
            <a:ext cx="7699248" cy="932688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2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0952" y="1645920"/>
            <a:ext cx="2816352" cy="44805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645920"/>
            <a:ext cx="4800600" cy="44805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1368" y="658368"/>
            <a:ext cx="5486400" cy="822960"/>
          </a:xfr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2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24" y="1618488"/>
            <a:ext cx="5486400" cy="3639312"/>
          </a:xfrm>
          <a:solidFill>
            <a:srgbClr val="F8F8F8"/>
          </a:solidFill>
          <a:ln w="76200" cmpd="sng"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3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24" y="5413248"/>
            <a:ext cx="5486400" cy="9875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7693074" cy="45259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 rot="5400000">
            <a:off x="4572000" y="2350008"/>
            <a:ext cx="6519672" cy="1810512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6553200" y="6135624"/>
            <a:ext cx="987552" cy="72237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6181" y="1379355"/>
            <a:ext cx="539496" cy="146304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604504" y="0"/>
            <a:ext cx="539496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1152" y="274637"/>
            <a:ext cx="1673352" cy="585216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27648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402336"/>
            <a:ext cx="8686800" cy="109728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165592" y="996696"/>
            <a:ext cx="978408" cy="896112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1783080" y="0"/>
            <a:ext cx="1947672" cy="539496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0" y="0"/>
            <a:ext cx="2432304" cy="539496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9496"/>
            <a:ext cx="8229600" cy="96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37960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CB399-F605-4A32-810D-67BD429F7A38}" type="datetimeFigureOut">
              <a:rPr lang="ko-KR" altLang="en-US" smtClean="0"/>
              <a:pPr/>
              <a:t>2025-12-18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70448" y="6537960"/>
            <a:ext cx="2895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2152" y="6537960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F56A0-D6D7-45E0-81EF-E469BE32C54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Wingdings 3" pitchFamily="18" charset="2"/>
        <a:buChar char="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2"/>
        </a:buClr>
        <a:buSzPct val="90000"/>
        <a:buFont typeface="Wingdings 3" pitchFamily="18" charset="2"/>
        <a:buChar char="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90000"/>
        <a:buFont typeface="Wingdings 3" pitchFamily="18" charset="2"/>
        <a:buChar char="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4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5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92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06472" y="2378476"/>
            <a:ext cx="5731056" cy="1426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2026</a:t>
            </a:r>
            <a:r>
              <a:rPr lang="ko-KR" altLang="en-US" sz="24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년 신구대학교식물원 </a:t>
            </a:r>
            <a:r>
              <a:rPr lang="ko-KR" altLang="en-US" sz="2400" b="1" dirty="0" err="1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식물원해설가</a:t>
            </a:r>
            <a:endParaRPr lang="en-US" altLang="ko-KR" sz="2400" b="1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프로그램 교안 발표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96136" y="4931560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성 명 </a:t>
            </a:r>
            <a:r>
              <a:rPr lang="en-US" altLang="ko-KR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: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C8E9A2E-E682-493D-8119-F56BE0231E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83" y="6183818"/>
            <a:ext cx="1697235" cy="3755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2636912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■ 프로그램 목표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1640" y="4418528"/>
            <a:ext cx="1524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■ 대 상 자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91680" y="3153742"/>
            <a:ext cx="6356249" cy="463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□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40527" y="500388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□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9673" y="1124744"/>
            <a:ext cx="5814528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>
                <a:solidFill>
                  <a:schemeClr val="tx1"/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프로그램 제목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32C6C5D6-A076-41A4-AD96-FEB62C076E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83" y="6183818"/>
            <a:ext cx="1697235" cy="3755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7624" y="1484784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■ 도입</a:t>
            </a:r>
            <a:endParaRPr lang="ko-KR" altLang="en-US" sz="1600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672" y="1857598"/>
            <a:ext cx="6768752" cy="463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□</a:t>
            </a:r>
            <a:endParaRPr lang="en-US" altLang="ko-KR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3175" y="836712"/>
            <a:ext cx="2254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프로그램 내용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231500" y="1496054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시간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: 00:00~00:00, 00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분 소요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)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258BC7C-DB29-4BE2-AA97-E0322CC827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83" y="6183818"/>
            <a:ext cx="1697235" cy="3755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63175" y="836712"/>
            <a:ext cx="2254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프로그램 내용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4A45F6F-5B6B-4741-B548-37CF495ED5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83" y="6183818"/>
            <a:ext cx="1697235" cy="37559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12F82876-4718-468E-8780-6C3BDA4FA87B}"/>
              </a:ext>
            </a:extLst>
          </p:cNvPr>
          <p:cNvSpPr/>
          <p:nvPr/>
        </p:nvSpPr>
        <p:spPr>
          <a:xfrm>
            <a:off x="2231500" y="1496054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시간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: 00:00~00:00, 00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분 소요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)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13FBD4-F52F-4FA7-9308-7FA28962448C}"/>
              </a:ext>
            </a:extLst>
          </p:cNvPr>
          <p:cNvSpPr txBox="1"/>
          <p:nvPr/>
        </p:nvSpPr>
        <p:spPr>
          <a:xfrm>
            <a:off x="1619672" y="1857598"/>
            <a:ext cx="6768752" cy="463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□</a:t>
            </a:r>
            <a:endParaRPr lang="en-US" altLang="ko-KR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6C9BB6-3FFB-4996-BB35-5CDF45501A5B}"/>
              </a:ext>
            </a:extLst>
          </p:cNvPr>
          <p:cNvSpPr txBox="1"/>
          <p:nvPr/>
        </p:nvSpPr>
        <p:spPr>
          <a:xfrm>
            <a:off x="1187624" y="1484784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■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전개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9366" y="1488567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■ 마무리</a:t>
            </a:r>
            <a:endParaRPr lang="ko-KR" altLang="en-US" sz="1600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63175" y="836712"/>
            <a:ext cx="2254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프로그램 내용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7EA9FB-82DD-4B0B-952F-FCABF682D6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383" y="6183818"/>
            <a:ext cx="1697235" cy="37559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CFDDAA25-5CB6-4E0C-9527-F7C581D45914}"/>
              </a:ext>
            </a:extLst>
          </p:cNvPr>
          <p:cNvSpPr/>
          <p:nvPr/>
        </p:nvSpPr>
        <p:spPr>
          <a:xfrm>
            <a:off x="2540575" y="1496054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(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시간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: 00:00~00:00, 00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분 소요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)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968B2A-699E-4D9A-9EF1-FFA99F51C970}"/>
              </a:ext>
            </a:extLst>
          </p:cNvPr>
          <p:cNvSpPr txBox="1"/>
          <p:nvPr/>
        </p:nvSpPr>
        <p:spPr>
          <a:xfrm>
            <a:off x="1619672" y="1857598"/>
            <a:ext cx="6768752" cy="463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한컴 윤고딕 230" panose="02020603020101020101" pitchFamily="18" charset="-127"/>
                <a:ea typeface="한컴 윤고딕 230" panose="02020603020101020101" pitchFamily="18" charset="-127"/>
              </a:rPr>
              <a:t>□</a:t>
            </a:r>
            <a:endParaRPr lang="en-US" altLang="ko-KR" dirty="0"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w_Simple01">
  <a:themeElements>
    <a:clrScheme name="New_Simple01">
      <a:dk1>
        <a:sysClr val="windowText" lastClr="000000"/>
      </a:dk1>
      <a:lt1>
        <a:sysClr val="window" lastClr="FFFFFF"/>
      </a:lt1>
      <a:dk2>
        <a:srgbClr val="562B71"/>
      </a:dk2>
      <a:lt2>
        <a:srgbClr val="DFF0F7"/>
      </a:lt2>
      <a:accent1>
        <a:srgbClr val="6BA2DF"/>
      </a:accent1>
      <a:accent2>
        <a:srgbClr val="C0504D"/>
      </a:accent2>
      <a:accent3>
        <a:srgbClr val="9BBB59"/>
      </a:accent3>
      <a:accent4>
        <a:srgbClr val="8064A2"/>
      </a:accent4>
      <a:accent5>
        <a:srgbClr val="AA5E74"/>
      </a:accent5>
      <a:accent6>
        <a:srgbClr val="EF9031"/>
      </a:accent6>
      <a:hlink>
        <a:srgbClr val="FF0000"/>
      </a:hlink>
      <a:folHlink>
        <a:srgbClr val="92D050"/>
      </a:folHlink>
    </a:clrScheme>
    <a:fontScheme name="New_Simple01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ew_Simple01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hade val="100000"/>
                <a:satMod val="165000"/>
              </a:schemeClr>
            </a:gs>
            <a:gs pos="55000">
              <a:schemeClr val="phClr">
                <a:tint val="83000"/>
                <a:shade val="100000"/>
                <a:satMod val="155000"/>
              </a:schemeClr>
            </a:gs>
            <a:gs pos="100000">
              <a:schemeClr val="phClr">
                <a:shade val="85000"/>
                <a:satMod val="100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20040000"/>
            </a:lightRig>
          </a:scene3d>
          <a:sp3d contourW="12700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hueMod val="105000"/>
                <a:satMod val="250000"/>
              </a:schemeClr>
            </a:gs>
            <a:gs pos="100000">
              <a:schemeClr val="phClr">
                <a:tint val="95000"/>
                <a:shade val="100000"/>
                <a:satMod val="200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4000"/>
                <a:satMod val="20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path path="circle">
            <a:fillToRect l="40000" r="40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한컴 윤고딕 240"/>
        <a:ea typeface="한컴 윤고딕 240"/>
        <a:cs typeface=""/>
      </a:majorFont>
      <a:minorFont>
        <a:latin typeface="한컴 윤고딕 230"/>
        <a:ea typeface="한컴 윤고딕 230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심플 테마</Template>
  <TotalTime>827</TotalTime>
  <Words>63</Words>
  <Application>Microsoft Office PowerPoint</Application>
  <PresentationFormat>화면 슬라이드 쇼(4:3)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맑은 고딕</vt:lpstr>
      <vt:lpstr>한컴 윤고딕 230</vt:lpstr>
      <vt:lpstr>Arial</vt:lpstr>
      <vt:lpstr>Tw Cen MT</vt:lpstr>
      <vt:lpstr>Wingdings 3</vt:lpstr>
      <vt:lpstr>New_Simple01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안선영</dc:creator>
  <cp:lastModifiedBy>?? ?</cp:lastModifiedBy>
  <cp:revision>75</cp:revision>
  <cp:lastPrinted>2021-11-12T10:43:56Z</cp:lastPrinted>
  <dcterms:created xsi:type="dcterms:W3CDTF">2013-01-11T06:49:54Z</dcterms:created>
  <dcterms:modified xsi:type="dcterms:W3CDTF">2025-12-18T06:59:24Z</dcterms:modified>
</cp:coreProperties>
</file>